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48" r:id="rId8"/>
    <p:sldId id="364" r:id="rId9"/>
    <p:sldId id="355" r:id="rId10"/>
    <p:sldId id="356" r:id="rId11"/>
    <p:sldId id="357" r:id="rId12"/>
    <p:sldId id="358" r:id="rId13"/>
    <p:sldId id="359" r:id="rId14"/>
    <p:sldId id="365" r:id="rId15"/>
    <p:sldId id="366" r:id="rId16"/>
    <p:sldId id="367" r:id="rId17"/>
    <p:sldId id="368" r:id="rId18"/>
    <p:sldId id="3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3389D-C3CD-FB56-C2CD-C0AA8C02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8523-65E8-4129-1E99-28190315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31CFD-C9C7-88FC-0E07-7DDDBA5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21" y="1222310"/>
            <a:ext cx="7137928" cy="5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A490-A6A6-78C3-0BA4-640DC6DD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3C87C-A73D-1A82-4447-EA38C9CBD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E9689-77A2-2A6E-5F21-AF58538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6CE6-526E-0532-5BB8-D0DE4F35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15A60-EC28-D455-1918-9B3E97BD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8" y="42370"/>
            <a:ext cx="8906139" cy="67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E95-4759-36BB-2CA5-1FF3763C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D488A-0A8A-F0E8-1B0F-58A46A15F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0F9F-B8C3-AB24-D673-FBABAE3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9A998-7A24-786B-A750-3E3A419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4279-8082-C473-2F78-226EDB0A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68" y="42239"/>
            <a:ext cx="8651074" cy="67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FCCA-E886-140D-2299-6915A006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9E1E0-7ACE-A872-ACFC-58E1806D3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D08F-16F5-D6B5-455A-54B4B6D9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EECC-367A-0B81-D96D-423CA60E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CFF8BB-E04E-8ED5-0801-7958998BE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05" y="2394289"/>
            <a:ext cx="11131272" cy="124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C59-E0A5-63E8-230B-DF5AC04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46"/>
            <a:ext cx="3767257" cy="135867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DD22-9D9C-073B-1183-57E911EB0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F440B-312E-94B9-BECB-D47377A7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646F-8E5B-F317-7821-DA61825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C7B08-8DD7-0EC0-30D4-8D4B0316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5" y="4073661"/>
            <a:ext cx="11097589" cy="13257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D27441-906A-C0AB-78E9-6F510735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4" y="2001508"/>
            <a:ext cx="11097589" cy="14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11148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Healthcare Analysts with an interest in the safety of the public.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Magdalena Alvarez</a:t>
            </a:r>
          </a:p>
          <a:p>
            <a:r>
              <a:rPr lang="en-US" dirty="0" err="1"/>
              <a:t>Dariel</a:t>
            </a:r>
            <a:r>
              <a:rPr lang="en-US" dirty="0"/>
              <a:t> Ibanez</a:t>
            </a:r>
          </a:p>
          <a:p>
            <a:r>
              <a:rPr lang="en-US" dirty="0"/>
              <a:t>Christelle Augusma</a:t>
            </a:r>
          </a:p>
          <a:p>
            <a:r>
              <a:rPr lang="en-US" dirty="0"/>
              <a:t>Mario </a:t>
            </a:r>
            <a:r>
              <a:rPr lang="en-US" dirty="0" err="1"/>
              <a:t>Loayza</a:t>
            </a: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focused on tracking COVID-19 numbers to answer the question around vaccine effectiveness.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Take Away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Across the 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Florida</a:t>
            </a:r>
          </a:p>
          <a:p>
            <a:r>
              <a:rPr lang="en-US" dirty="0"/>
              <a:t>California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  <a:p>
            <a:r>
              <a:rPr lang="en-US" dirty="0"/>
              <a:t>Texas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5E83C7-08B2-784A-1D51-2B1ABC387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F3C8A4B-ED35-35B7-082A-00D657371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713-5A7A-F0A7-C19F-1D587253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A4E5-94CF-D919-0B4E-8EFDC1EB3C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Pharmaceutical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574C3-B97B-A82C-E741-00CE5EBD54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CDC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864A-612F-C8E3-820A-AE049E811A5A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Vaccines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D2D45-72B0-A853-7727-2D6D37D99C5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COVID-19 Trend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D288C-47A9-A392-F4AC-31594AE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9ADC3-A87D-1092-A843-709C0401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904A-A3E7-3EBB-4B45-E767C8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0D13-0D77-EEA5-1939-337556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C153B-BB75-A172-C92A-0129845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5" y="538844"/>
            <a:ext cx="7369893" cy="5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D8C54-41A1-E0ED-0D46-52E9CF0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8525-9C42-057F-AB96-70A1C09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8C7DC-8A38-5B24-8EF3-DD97C86D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1159329"/>
            <a:ext cx="6778766" cy="41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03953-4A2E-3CC0-7F2F-E375D94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89937-1E9F-22D3-A1AA-12EAB7EE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EC866-8CBE-222D-5EB6-B7085FBD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61" y="1379042"/>
            <a:ext cx="598587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1B4DA-18A2-AA0F-9635-388CAD9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4BF0-F8AF-99B6-6FD4-DB2D775B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B54E-6C5D-5CE7-C290-9C7709B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4" y="587099"/>
            <a:ext cx="8027872" cy="5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102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COVID-19</vt:lpstr>
      <vt:lpstr>Introduction </vt:lpstr>
      <vt:lpstr>Overview</vt:lpstr>
      <vt:lpstr>  Data Across the US  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christelle augusma</dc:creator>
  <cp:lastModifiedBy>Mario Loayza</cp:lastModifiedBy>
  <cp:revision>11</cp:revision>
  <dcterms:created xsi:type="dcterms:W3CDTF">2023-11-02T22:57:40Z</dcterms:created>
  <dcterms:modified xsi:type="dcterms:W3CDTF">2023-11-03T13:58:30Z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